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4A1"/>
    <a:srgbClr val="A1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55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6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4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55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1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38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69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26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7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479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A0B9-C3F6-4C35-940A-48ABE0EEEA09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AB00-9E32-44E3-9C25-73DD0631B7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1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24"/>
          </a:xfrm>
        </p:spPr>
      </p:pic>
    </p:spTree>
    <p:extLst>
      <p:ext uri="{BB962C8B-B14F-4D97-AF65-F5344CB8AC3E}">
        <p14:creationId xmlns:p14="http://schemas.microsoft.com/office/powerpoint/2010/main" val="174517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1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1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305"/>
            <a:ext cx="12402950" cy="69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411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5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3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7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3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2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63092" y="5116946"/>
            <a:ext cx="8183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3884A1"/>
                </a:solidFill>
              </a:rPr>
              <a:t>EMİNE KONUKOĞLU İMAM HATİP ORTAOKULU </a:t>
            </a:r>
          </a:p>
          <a:p>
            <a:pPr algn="ctr"/>
            <a:r>
              <a:rPr lang="tr-TR" sz="3200" b="1" dirty="0" smtClean="0">
                <a:solidFill>
                  <a:srgbClr val="3884A1"/>
                </a:solidFill>
              </a:rPr>
              <a:t>REHBERLİK VE PSİKOLOJİK DANIŞMA SERVİSİ </a:t>
            </a:r>
          </a:p>
          <a:p>
            <a:pPr algn="ctr"/>
            <a:r>
              <a:rPr lang="tr-TR" sz="3200" b="1" dirty="0" smtClean="0">
                <a:solidFill>
                  <a:srgbClr val="3884A1"/>
                </a:solidFill>
              </a:rPr>
              <a:t>ÖZLEM AKBAHT ASLAN</a:t>
            </a:r>
            <a:endParaRPr lang="tr-TR" sz="3200" b="1" dirty="0">
              <a:solidFill>
                <a:srgbClr val="3884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9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17248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894" y="-1"/>
            <a:ext cx="12395894" cy="68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589" y="-131346"/>
            <a:ext cx="13410218" cy="75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05" y="0"/>
            <a:ext cx="12753659" cy="71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3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7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62" y="-1"/>
            <a:ext cx="12308062" cy="68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0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0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Geniş ekran</PresentationFormat>
  <Paragraphs>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Microsoft hesabı</cp:lastModifiedBy>
  <cp:revision>2</cp:revision>
  <dcterms:created xsi:type="dcterms:W3CDTF">2024-04-30T07:36:39Z</dcterms:created>
  <dcterms:modified xsi:type="dcterms:W3CDTF">2024-04-30T07:46:38Z</dcterms:modified>
</cp:coreProperties>
</file>